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36" r:id="rId3"/>
    <p:sldMasterId id="2147483748" r:id="rId4"/>
  </p:sldMasterIdLst>
  <p:sldIdLst>
    <p:sldId id="256" r:id="rId5"/>
    <p:sldId id="258" r:id="rId6"/>
    <p:sldId id="259" r:id="rId7"/>
    <p:sldId id="261" r:id="rId8"/>
    <p:sldId id="260" r:id="rId9"/>
    <p:sldId id="262" r:id="rId10"/>
    <p:sldId id="263" r:id="rId11"/>
    <p:sldId id="272" r:id="rId12"/>
    <p:sldId id="273" r:id="rId13"/>
    <p:sldId id="270" r:id="rId14"/>
    <p:sldId id="264" r:id="rId15"/>
    <p:sldId id="269" r:id="rId16"/>
    <p:sldId id="268" r:id="rId17"/>
    <p:sldId id="290" r:id="rId18"/>
    <p:sldId id="265" r:id="rId19"/>
    <p:sldId id="289" r:id="rId20"/>
    <p:sldId id="29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2B153-684C-4980-A922-EDC1B753D0F7}" v="11" dt="2022-02-24T09:53:05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6D32B153-684C-4980-A922-EDC1B753D0F7}"/>
    <pc:docChg chg="undo custSel addSld delSld modSld">
      <pc:chgData name="Pascalle Cup" userId="abbe84a0-611b-406e-b251-e8b4b71c069a" providerId="ADAL" clId="{6D32B153-684C-4980-A922-EDC1B753D0F7}" dt="2022-02-24T09:53:57.456" v="485" actId="20577"/>
      <pc:docMkLst>
        <pc:docMk/>
      </pc:docMkLst>
      <pc:sldChg chg="addSp modSp new mod">
        <pc:chgData name="Pascalle Cup" userId="abbe84a0-611b-406e-b251-e8b4b71c069a" providerId="ADAL" clId="{6D32B153-684C-4980-A922-EDC1B753D0F7}" dt="2022-02-24T09:38:20.674" v="367" actId="1076"/>
        <pc:sldMkLst>
          <pc:docMk/>
          <pc:sldMk cId="703918592" sldId="261"/>
        </pc:sldMkLst>
        <pc:spChg chg="mod">
          <ac:chgData name="Pascalle Cup" userId="abbe84a0-611b-406e-b251-e8b4b71c069a" providerId="ADAL" clId="{6D32B153-684C-4980-A922-EDC1B753D0F7}" dt="2022-02-24T09:38:18.286" v="365" actId="207"/>
          <ac:spMkLst>
            <pc:docMk/>
            <pc:sldMk cId="703918592" sldId="261"/>
            <ac:spMk id="2" creationId="{6168BC73-C54C-44F5-AF8C-7999664C5A2C}"/>
          </ac:spMkLst>
        </pc:spChg>
        <pc:spChg chg="add mod">
          <ac:chgData name="Pascalle Cup" userId="abbe84a0-611b-406e-b251-e8b4b71c069a" providerId="ADAL" clId="{6D32B153-684C-4980-A922-EDC1B753D0F7}" dt="2022-02-24T09:38:20.674" v="367" actId="1076"/>
          <ac:spMkLst>
            <pc:docMk/>
            <pc:sldMk cId="703918592" sldId="261"/>
            <ac:spMk id="3" creationId="{CCDCFF0E-BDFE-4F24-B521-C3EBE86189DA}"/>
          </ac:spMkLst>
        </pc:spChg>
      </pc:sldChg>
      <pc:sldChg chg="addSp modSp new mod">
        <pc:chgData name="Pascalle Cup" userId="abbe84a0-611b-406e-b251-e8b4b71c069a" providerId="ADAL" clId="{6D32B153-684C-4980-A922-EDC1B753D0F7}" dt="2022-02-24T09:38:23.963" v="368" actId="207"/>
        <pc:sldMkLst>
          <pc:docMk/>
          <pc:sldMk cId="3004652222" sldId="262"/>
        </pc:sldMkLst>
        <pc:spChg chg="mod">
          <ac:chgData name="Pascalle Cup" userId="abbe84a0-611b-406e-b251-e8b4b71c069a" providerId="ADAL" clId="{6D32B153-684C-4980-A922-EDC1B753D0F7}" dt="2022-02-24T09:38:23.963" v="368" actId="207"/>
          <ac:spMkLst>
            <pc:docMk/>
            <pc:sldMk cId="3004652222" sldId="262"/>
            <ac:spMk id="2" creationId="{C3E22154-4BA1-43F2-AE78-35006077356A}"/>
          </ac:spMkLst>
        </pc:spChg>
        <pc:spChg chg="add mod">
          <ac:chgData name="Pascalle Cup" userId="abbe84a0-611b-406e-b251-e8b4b71c069a" providerId="ADAL" clId="{6D32B153-684C-4980-A922-EDC1B753D0F7}" dt="2022-02-24T09:37:35.283" v="332" actId="14100"/>
          <ac:spMkLst>
            <pc:docMk/>
            <pc:sldMk cId="3004652222" sldId="262"/>
            <ac:spMk id="4" creationId="{23EE5559-001A-47A9-A310-8BF28CC4C561}"/>
          </ac:spMkLst>
        </pc:spChg>
      </pc:sldChg>
      <pc:sldChg chg="addSp modSp new mod">
        <pc:chgData name="Pascalle Cup" userId="abbe84a0-611b-406e-b251-e8b4b71c069a" providerId="ADAL" clId="{6D32B153-684C-4980-A922-EDC1B753D0F7}" dt="2022-02-24T09:38:31.801" v="370" actId="1076"/>
        <pc:sldMkLst>
          <pc:docMk/>
          <pc:sldMk cId="3358559299" sldId="263"/>
        </pc:sldMkLst>
        <pc:spChg chg="mod">
          <ac:chgData name="Pascalle Cup" userId="abbe84a0-611b-406e-b251-e8b4b71c069a" providerId="ADAL" clId="{6D32B153-684C-4980-A922-EDC1B753D0F7}" dt="2022-02-24T09:38:28.409" v="369" actId="207"/>
          <ac:spMkLst>
            <pc:docMk/>
            <pc:sldMk cId="3358559299" sldId="263"/>
            <ac:spMk id="2" creationId="{F8AC61B8-C2F7-47B3-B7AD-6D12D99913E2}"/>
          </ac:spMkLst>
        </pc:spChg>
        <pc:spChg chg="add mod">
          <ac:chgData name="Pascalle Cup" userId="abbe84a0-611b-406e-b251-e8b4b71c069a" providerId="ADAL" clId="{6D32B153-684C-4980-A922-EDC1B753D0F7}" dt="2022-02-24T09:38:31.801" v="370" actId="1076"/>
          <ac:spMkLst>
            <pc:docMk/>
            <pc:sldMk cId="3358559299" sldId="263"/>
            <ac:spMk id="4" creationId="{F48C3E09-DAA6-466E-8BE1-EE21CA836621}"/>
          </ac:spMkLst>
        </pc:spChg>
      </pc:sldChg>
      <pc:sldChg chg="modSp new del mod">
        <pc:chgData name="Pascalle Cup" userId="abbe84a0-611b-406e-b251-e8b4b71c069a" providerId="ADAL" clId="{6D32B153-684C-4980-A922-EDC1B753D0F7}" dt="2022-02-24T09:40:31.798" v="381" actId="47"/>
        <pc:sldMkLst>
          <pc:docMk/>
          <pc:sldMk cId="846580420" sldId="264"/>
        </pc:sldMkLst>
        <pc:spChg chg="mod">
          <ac:chgData name="Pascalle Cup" userId="abbe84a0-611b-406e-b251-e8b4b71c069a" providerId="ADAL" clId="{6D32B153-684C-4980-A922-EDC1B753D0F7}" dt="2022-02-24T09:38:50.498" v="380" actId="20577"/>
          <ac:spMkLst>
            <pc:docMk/>
            <pc:sldMk cId="846580420" sldId="264"/>
            <ac:spMk id="2" creationId="{DFA37891-CA71-47FB-9C33-F77F746375BE}"/>
          </ac:spMkLst>
        </pc:spChg>
      </pc:sldChg>
      <pc:sldChg chg="del">
        <pc:chgData name="Pascalle Cup" userId="abbe84a0-611b-406e-b251-e8b4b71c069a" providerId="ADAL" clId="{6D32B153-684C-4980-A922-EDC1B753D0F7}" dt="2022-02-24T09:42:48.599" v="388" actId="2696"/>
        <pc:sldMkLst>
          <pc:docMk/>
          <pc:sldMk cId="3105804963" sldId="271"/>
        </pc:sldMkLst>
      </pc:sldChg>
      <pc:sldChg chg="addSp modSp new mod modAnim">
        <pc:chgData name="Pascalle Cup" userId="abbe84a0-611b-406e-b251-e8b4b71c069a" providerId="ADAL" clId="{6D32B153-684C-4980-A922-EDC1B753D0F7}" dt="2022-02-24T09:41:29.565" v="387" actId="1076"/>
        <pc:sldMkLst>
          <pc:docMk/>
          <pc:sldMk cId="1113426599" sldId="273"/>
        </pc:sldMkLst>
        <pc:picChg chg="add mod">
          <ac:chgData name="Pascalle Cup" userId="abbe84a0-611b-406e-b251-e8b4b71c069a" providerId="ADAL" clId="{6D32B153-684C-4980-A922-EDC1B753D0F7}" dt="2022-02-24T09:41:29.565" v="387" actId="1076"/>
          <ac:picMkLst>
            <pc:docMk/>
            <pc:sldMk cId="1113426599" sldId="273"/>
            <ac:picMk id="2" creationId="{8E78CDAD-ACF6-4964-BC97-B1AC232CF48E}"/>
          </ac:picMkLst>
        </pc:picChg>
      </pc:sldChg>
      <pc:sldChg chg="addSp delSp modSp mod">
        <pc:chgData name="Pascalle Cup" userId="abbe84a0-611b-406e-b251-e8b4b71c069a" providerId="ADAL" clId="{6D32B153-684C-4980-A922-EDC1B753D0F7}" dt="2022-02-24T09:52:05.170" v="405" actId="1076"/>
        <pc:sldMkLst>
          <pc:docMk/>
          <pc:sldMk cId="4277937619" sldId="289"/>
        </pc:sldMkLst>
        <pc:spChg chg="del">
          <ac:chgData name="Pascalle Cup" userId="abbe84a0-611b-406e-b251-e8b4b71c069a" providerId="ADAL" clId="{6D32B153-684C-4980-A922-EDC1B753D0F7}" dt="2022-02-24T09:51:47.004" v="398" actId="478"/>
          <ac:spMkLst>
            <pc:docMk/>
            <pc:sldMk cId="4277937619" sldId="289"/>
            <ac:spMk id="3" creationId="{0C64585D-68B8-4C4F-9B51-88B9AB4198E2}"/>
          </ac:spMkLst>
        </pc:spChg>
        <pc:spChg chg="add mod">
          <ac:chgData name="Pascalle Cup" userId="abbe84a0-611b-406e-b251-e8b4b71c069a" providerId="ADAL" clId="{6D32B153-684C-4980-A922-EDC1B753D0F7}" dt="2022-02-24T09:52:05.170" v="405" actId="1076"/>
          <ac:spMkLst>
            <pc:docMk/>
            <pc:sldMk cId="4277937619" sldId="289"/>
            <ac:spMk id="5" creationId="{3A70A03C-3F33-4401-B9B2-B9942E0B195E}"/>
          </ac:spMkLst>
        </pc:spChg>
        <pc:picChg chg="add del mod">
          <ac:chgData name="Pascalle Cup" userId="abbe84a0-611b-406e-b251-e8b4b71c069a" providerId="ADAL" clId="{6D32B153-684C-4980-A922-EDC1B753D0F7}" dt="2022-02-24T09:51:54.619" v="402"/>
          <ac:picMkLst>
            <pc:docMk/>
            <pc:sldMk cId="4277937619" sldId="289"/>
            <ac:picMk id="2" creationId="{CCF56BCC-FDC1-417A-8146-F892750B0469}"/>
          </ac:picMkLst>
        </pc:picChg>
      </pc:sldChg>
      <pc:sldChg chg="addSp modSp new mod modAnim">
        <pc:chgData name="Pascalle Cup" userId="abbe84a0-611b-406e-b251-e8b4b71c069a" providerId="ADAL" clId="{6D32B153-684C-4980-A922-EDC1B753D0F7}" dt="2022-02-24T09:43:51.069" v="394" actId="1076"/>
        <pc:sldMkLst>
          <pc:docMk/>
          <pc:sldMk cId="848794119" sldId="290"/>
        </pc:sldMkLst>
        <pc:picChg chg="add mod">
          <ac:chgData name="Pascalle Cup" userId="abbe84a0-611b-406e-b251-e8b4b71c069a" providerId="ADAL" clId="{6D32B153-684C-4980-A922-EDC1B753D0F7}" dt="2022-02-24T09:43:51.069" v="394" actId="1076"/>
          <ac:picMkLst>
            <pc:docMk/>
            <pc:sldMk cId="848794119" sldId="290"/>
            <ac:picMk id="2" creationId="{09A43D9B-622A-466F-A7EF-3BF36159337B}"/>
          </ac:picMkLst>
        </pc:picChg>
      </pc:sldChg>
      <pc:sldChg chg="addSp modSp new del modAnim">
        <pc:chgData name="Pascalle Cup" userId="abbe84a0-611b-406e-b251-e8b4b71c069a" providerId="ADAL" clId="{6D32B153-684C-4980-A922-EDC1B753D0F7}" dt="2022-02-24T09:51:16.745" v="397" actId="47"/>
        <pc:sldMkLst>
          <pc:docMk/>
          <pc:sldMk cId="2004518210" sldId="291"/>
        </pc:sldMkLst>
        <pc:picChg chg="add mod">
          <ac:chgData name="Pascalle Cup" userId="abbe84a0-611b-406e-b251-e8b4b71c069a" providerId="ADAL" clId="{6D32B153-684C-4980-A922-EDC1B753D0F7}" dt="2022-02-24T09:51:12.839" v="396"/>
          <ac:picMkLst>
            <pc:docMk/>
            <pc:sldMk cId="2004518210" sldId="291"/>
            <ac:picMk id="2" creationId="{4C3A258F-35A7-4CAD-9366-E31AB276D4B8}"/>
          </ac:picMkLst>
        </pc:picChg>
      </pc:sldChg>
      <pc:sldChg chg="new del">
        <pc:chgData name="Pascalle Cup" userId="abbe84a0-611b-406e-b251-e8b4b71c069a" providerId="ADAL" clId="{6D32B153-684C-4980-A922-EDC1B753D0F7}" dt="2022-02-24T09:52:43.710" v="407" actId="47"/>
        <pc:sldMkLst>
          <pc:docMk/>
          <pc:sldMk cId="2884286688" sldId="291"/>
        </pc:sldMkLst>
      </pc:sldChg>
      <pc:sldChg chg="addSp modSp new mod">
        <pc:chgData name="Pascalle Cup" userId="abbe84a0-611b-406e-b251-e8b4b71c069a" providerId="ADAL" clId="{6D32B153-684C-4980-A922-EDC1B753D0F7}" dt="2022-02-24T09:53:57.456" v="485" actId="20577"/>
        <pc:sldMkLst>
          <pc:docMk/>
          <pc:sldMk cId="3012104271" sldId="291"/>
        </pc:sldMkLst>
        <pc:spChg chg="mod">
          <ac:chgData name="Pascalle Cup" userId="abbe84a0-611b-406e-b251-e8b4b71c069a" providerId="ADAL" clId="{6D32B153-684C-4980-A922-EDC1B753D0F7}" dt="2022-02-24T09:52:59.710" v="438" actId="20577"/>
          <ac:spMkLst>
            <pc:docMk/>
            <pc:sldMk cId="3012104271" sldId="291"/>
            <ac:spMk id="2" creationId="{BC2123D7-F5C2-4620-92EC-9AB6F29AF8AD}"/>
          </ac:spMkLst>
        </pc:spChg>
        <pc:spChg chg="add mod">
          <ac:chgData name="Pascalle Cup" userId="abbe84a0-611b-406e-b251-e8b4b71c069a" providerId="ADAL" clId="{6D32B153-684C-4980-A922-EDC1B753D0F7}" dt="2022-02-24T09:53:57.456" v="485" actId="20577"/>
          <ac:spMkLst>
            <pc:docMk/>
            <pc:sldMk cId="3012104271" sldId="291"/>
            <ac:spMk id="3" creationId="{EF95E20C-0F68-4CB8-B244-B9BE0CA443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9F4F5-C8D1-476B-9B86-DF623ED6309B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5928EDB-ACD5-4435-B19C-6E0102C8D1C6}">
      <dgm:prSet/>
      <dgm:spPr/>
      <dgm:t>
        <a:bodyPr/>
        <a:lstStyle/>
        <a:p>
          <a:r>
            <a:rPr lang="nl-NL" dirty="0"/>
            <a:t>Introductie LA 3</a:t>
          </a:r>
          <a:endParaRPr lang="en-US" dirty="0"/>
        </a:p>
      </dgm:t>
    </dgm:pt>
    <dgm:pt modelId="{25D2E46B-A89D-439F-9C31-BAAFB17C6B85}" type="parTrans" cxnId="{00782BA4-F16D-44E0-9471-B77628431E46}">
      <dgm:prSet/>
      <dgm:spPr/>
      <dgm:t>
        <a:bodyPr/>
        <a:lstStyle/>
        <a:p>
          <a:endParaRPr lang="en-US"/>
        </a:p>
      </dgm:t>
    </dgm:pt>
    <dgm:pt modelId="{9DF38735-9904-44AE-BFD4-1F2EC1614E84}" type="sibTrans" cxnId="{00782BA4-F16D-44E0-9471-B77628431E46}">
      <dgm:prSet/>
      <dgm:spPr/>
      <dgm:t>
        <a:bodyPr/>
        <a:lstStyle/>
        <a:p>
          <a:endParaRPr lang="en-US"/>
        </a:p>
      </dgm:t>
    </dgm:pt>
    <dgm:pt modelId="{FC9E9843-0F17-4ED4-A31C-850355A512A0}">
      <dgm:prSet/>
      <dgm:spPr/>
      <dgm:t>
        <a:bodyPr/>
        <a:lstStyle/>
        <a:p>
          <a:r>
            <a:rPr lang="en-US" dirty="0"/>
            <a:t>Om 11.45 </a:t>
          </a:r>
          <a:r>
            <a:rPr lang="en-US" dirty="0" err="1"/>
            <a:t>uur</a:t>
          </a:r>
          <a:r>
            <a:rPr lang="en-US" dirty="0"/>
            <a:t> </a:t>
          </a:r>
          <a:r>
            <a:rPr lang="en-US" dirty="0" err="1"/>
            <a:t>naar</a:t>
          </a:r>
          <a:r>
            <a:rPr lang="en-US" dirty="0"/>
            <a:t> het station </a:t>
          </a:r>
          <a:r>
            <a:rPr lang="en-US" dirty="0" err="1"/>
            <a:t>voor</a:t>
          </a:r>
          <a:r>
            <a:rPr lang="en-US" dirty="0"/>
            <a:t> reis </a:t>
          </a:r>
          <a:r>
            <a:rPr lang="en-US" dirty="0" err="1"/>
            <a:t>naar</a:t>
          </a:r>
          <a:r>
            <a:rPr lang="en-US" dirty="0"/>
            <a:t> Utrecht </a:t>
          </a:r>
        </a:p>
      </dgm:t>
    </dgm:pt>
    <dgm:pt modelId="{DD66BAA8-A595-46BB-BB44-B8C6A9D5562F}" type="parTrans" cxnId="{2E2AF921-F63A-477F-9DE2-3F20B565C2EE}">
      <dgm:prSet/>
      <dgm:spPr/>
      <dgm:t>
        <a:bodyPr/>
        <a:lstStyle/>
        <a:p>
          <a:endParaRPr lang="nl-NL"/>
        </a:p>
      </dgm:t>
    </dgm:pt>
    <dgm:pt modelId="{C468AE29-7F9E-4B3E-AE1A-53E1C2A14590}" type="sibTrans" cxnId="{2E2AF921-F63A-477F-9DE2-3F20B565C2EE}">
      <dgm:prSet/>
      <dgm:spPr/>
      <dgm:t>
        <a:bodyPr/>
        <a:lstStyle/>
        <a:p>
          <a:endParaRPr lang="nl-NL"/>
        </a:p>
      </dgm:t>
    </dgm:pt>
    <dgm:pt modelId="{5ECC8BD7-4593-47B4-9628-4A13082DDFB1}">
      <dgm:prSet/>
      <dgm:spPr/>
      <dgm:t>
        <a:bodyPr/>
        <a:lstStyle/>
        <a:p>
          <a:r>
            <a:rPr lang="en-US" dirty="0" err="1"/>
            <a:t>Bezoek</a:t>
          </a:r>
          <a:r>
            <a:rPr lang="en-US" dirty="0"/>
            <a:t> </a:t>
          </a:r>
          <a:r>
            <a:rPr lang="en-US" dirty="0" err="1"/>
            <a:t>aan</a:t>
          </a:r>
          <a:r>
            <a:rPr lang="en-US" dirty="0"/>
            <a:t> Stationsgebied Utrecht </a:t>
          </a:r>
          <a:r>
            <a:rPr lang="en-US" dirty="0" err="1"/>
            <a:t>centraal</a:t>
          </a:r>
          <a:r>
            <a:rPr lang="en-US" dirty="0"/>
            <a:t> </a:t>
          </a:r>
        </a:p>
      </dgm:t>
    </dgm:pt>
    <dgm:pt modelId="{C8B7A3C8-6651-41C7-AAA8-39189535B748}" type="parTrans" cxnId="{C5F7D854-4EA9-4122-A9E4-5C562E7BFB2F}">
      <dgm:prSet/>
      <dgm:spPr/>
      <dgm:t>
        <a:bodyPr/>
        <a:lstStyle/>
        <a:p>
          <a:endParaRPr lang="nl-NL"/>
        </a:p>
      </dgm:t>
    </dgm:pt>
    <dgm:pt modelId="{C1099DD0-EBA0-4EE1-BAB2-F405085D180E}" type="sibTrans" cxnId="{C5F7D854-4EA9-4122-A9E4-5C562E7BFB2F}">
      <dgm:prSet/>
      <dgm:spPr/>
      <dgm:t>
        <a:bodyPr/>
        <a:lstStyle/>
        <a:p>
          <a:endParaRPr lang="nl-NL"/>
        </a:p>
      </dgm:t>
    </dgm:pt>
    <dgm:pt modelId="{6607C6C8-4C85-4B84-A8D6-664FE0F041D1}">
      <dgm:prSet/>
      <dgm:spPr/>
      <dgm:t>
        <a:bodyPr/>
        <a:lstStyle/>
        <a:p>
          <a:r>
            <a:rPr lang="en-US" dirty="0"/>
            <a:t>Om 15.00 </a:t>
          </a:r>
          <a:r>
            <a:rPr lang="en-US" dirty="0" err="1"/>
            <a:t>uur</a:t>
          </a:r>
          <a:r>
            <a:rPr lang="en-US" dirty="0"/>
            <a:t> </a:t>
          </a:r>
          <a:r>
            <a:rPr lang="en-US" dirty="0" err="1"/>
            <a:t>afronding</a:t>
          </a:r>
          <a:r>
            <a:rPr lang="en-US" dirty="0"/>
            <a:t>. </a:t>
          </a:r>
        </a:p>
      </dgm:t>
    </dgm:pt>
    <dgm:pt modelId="{4911F7AA-CA85-4289-AEE5-6C4396519F1F}" type="parTrans" cxnId="{2F58956A-320A-4D4F-BFA2-E14DF7C26757}">
      <dgm:prSet/>
      <dgm:spPr/>
      <dgm:t>
        <a:bodyPr/>
        <a:lstStyle/>
        <a:p>
          <a:endParaRPr lang="nl-NL"/>
        </a:p>
      </dgm:t>
    </dgm:pt>
    <dgm:pt modelId="{073EEB04-D35F-4167-808C-D6157EB143A8}" type="sibTrans" cxnId="{2F58956A-320A-4D4F-BFA2-E14DF7C26757}">
      <dgm:prSet/>
      <dgm:spPr/>
      <dgm:t>
        <a:bodyPr/>
        <a:lstStyle/>
        <a:p>
          <a:endParaRPr lang="nl-NL"/>
        </a:p>
      </dgm:t>
    </dgm:pt>
    <dgm:pt modelId="{C28BF9E8-F065-4C3A-A8BE-D9674AF407B8}" type="pres">
      <dgm:prSet presAssocID="{5619F4F5-C8D1-476B-9B86-DF623ED6309B}" presName="diagram" presStyleCnt="0">
        <dgm:presLayoutVars>
          <dgm:dir/>
          <dgm:resizeHandles val="exact"/>
        </dgm:presLayoutVars>
      </dgm:prSet>
      <dgm:spPr/>
    </dgm:pt>
    <dgm:pt modelId="{42669B81-56E7-40F9-8CC1-4C424D549FD2}" type="pres">
      <dgm:prSet presAssocID="{D5928EDB-ACD5-4435-B19C-6E0102C8D1C6}" presName="node" presStyleLbl="node1" presStyleIdx="0" presStyleCnt="4">
        <dgm:presLayoutVars>
          <dgm:bulletEnabled val="1"/>
        </dgm:presLayoutVars>
      </dgm:prSet>
      <dgm:spPr/>
    </dgm:pt>
    <dgm:pt modelId="{5146FFF5-BDD9-4B27-A722-B5F880DF444F}" type="pres">
      <dgm:prSet presAssocID="{9DF38735-9904-44AE-BFD4-1F2EC1614E84}" presName="sibTrans" presStyleCnt="0"/>
      <dgm:spPr/>
    </dgm:pt>
    <dgm:pt modelId="{AC2D0659-FBA4-4851-9474-67B706585AC0}" type="pres">
      <dgm:prSet presAssocID="{FC9E9843-0F17-4ED4-A31C-850355A512A0}" presName="node" presStyleLbl="node1" presStyleIdx="1" presStyleCnt="4">
        <dgm:presLayoutVars>
          <dgm:bulletEnabled val="1"/>
        </dgm:presLayoutVars>
      </dgm:prSet>
      <dgm:spPr/>
    </dgm:pt>
    <dgm:pt modelId="{F27BBF93-89DD-42C4-BCEC-3D79151C1A40}" type="pres">
      <dgm:prSet presAssocID="{C468AE29-7F9E-4B3E-AE1A-53E1C2A14590}" presName="sibTrans" presStyleCnt="0"/>
      <dgm:spPr/>
    </dgm:pt>
    <dgm:pt modelId="{1F2E5A5A-69D4-44AB-93E7-6DD807200768}" type="pres">
      <dgm:prSet presAssocID="{5ECC8BD7-4593-47B4-9628-4A13082DDFB1}" presName="node" presStyleLbl="node1" presStyleIdx="2" presStyleCnt="4">
        <dgm:presLayoutVars>
          <dgm:bulletEnabled val="1"/>
        </dgm:presLayoutVars>
      </dgm:prSet>
      <dgm:spPr/>
    </dgm:pt>
    <dgm:pt modelId="{2A4406A0-17A7-4F4A-88F0-A82F003ADB81}" type="pres">
      <dgm:prSet presAssocID="{C1099DD0-EBA0-4EE1-BAB2-F405085D180E}" presName="sibTrans" presStyleCnt="0"/>
      <dgm:spPr/>
    </dgm:pt>
    <dgm:pt modelId="{15771818-5D88-4101-99BD-337B6C89F5D6}" type="pres">
      <dgm:prSet presAssocID="{6607C6C8-4C85-4B84-A8D6-664FE0F041D1}" presName="node" presStyleLbl="node1" presStyleIdx="3" presStyleCnt="4">
        <dgm:presLayoutVars>
          <dgm:bulletEnabled val="1"/>
        </dgm:presLayoutVars>
      </dgm:prSet>
      <dgm:spPr/>
    </dgm:pt>
  </dgm:ptLst>
  <dgm:cxnLst>
    <dgm:cxn modelId="{2E2AF921-F63A-477F-9DE2-3F20B565C2EE}" srcId="{5619F4F5-C8D1-476B-9B86-DF623ED6309B}" destId="{FC9E9843-0F17-4ED4-A31C-850355A512A0}" srcOrd="1" destOrd="0" parTransId="{DD66BAA8-A595-46BB-BB44-B8C6A9D5562F}" sibTransId="{C468AE29-7F9E-4B3E-AE1A-53E1C2A14590}"/>
    <dgm:cxn modelId="{2F58956A-320A-4D4F-BFA2-E14DF7C26757}" srcId="{5619F4F5-C8D1-476B-9B86-DF623ED6309B}" destId="{6607C6C8-4C85-4B84-A8D6-664FE0F041D1}" srcOrd="3" destOrd="0" parTransId="{4911F7AA-CA85-4289-AEE5-6C4396519F1F}" sibTransId="{073EEB04-D35F-4167-808C-D6157EB143A8}"/>
    <dgm:cxn modelId="{C5F7D854-4EA9-4122-A9E4-5C562E7BFB2F}" srcId="{5619F4F5-C8D1-476B-9B86-DF623ED6309B}" destId="{5ECC8BD7-4593-47B4-9628-4A13082DDFB1}" srcOrd="2" destOrd="0" parTransId="{C8B7A3C8-6651-41C7-AAA8-39189535B748}" sibTransId="{C1099DD0-EBA0-4EE1-BAB2-F405085D180E}"/>
    <dgm:cxn modelId="{00782BA4-F16D-44E0-9471-B77628431E46}" srcId="{5619F4F5-C8D1-476B-9B86-DF623ED6309B}" destId="{D5928EDB-ACD5-4435-B19C-6E0102C8D1C6}" srcOrd="0" destOrd="0" parTransId="{25D2E46B-A89D-439F-9C31-BAAFB17C6B85}" sibTransId="{9DF38735-9904-44AE-BFD4-1F2EC1614E84}"/>
    <dgm:cxn modelId="{B93137A4-80D7-46CB-8863-B7FE93836F60}" type="presOf" srcId="{6607C6C8-4C85-4B84-A8D6-664FE0F041D1}" destId="{15771818-5D88-4101-99BD-337B6C89F5D6}" srcOrd="0" destOrd="0" presId="urn:microsoft.com/office/officeart/2005/8/layout/default"/>
    <dgm:cxn modelId="{7F3457A6-DDD4-4FF5-A81E-0CB467089D05}" type="presOf" srcId="{5619F4F5-C8D1-476B-9B86-DF623ED6309B}" destId="{C28BF9E8-F065-4C3A-A8BE-D9674AF407B8}" srcOrd="0" destOrd="0" presId="urn:microsoft.com/office/officeart/2005/8/layout/default"/>
    <dgm:cxn modelId="{E898B8E2-2D68-4FDE-8571-576F320A6F58}" type="presOf" srcId="{D5928EDB-ACD5-4435-B19C-6E0102C8D1C6}" destId="{42669B81-56E7-40F9-8CC1-4C424D549FD2}" srcOrd="0" destOrd="0" presId="urn:microsoft.com/office/officeart/2005/8/layout/default"/>
    <dgm:cxn modelId="{25BECBE6-4B6F-4148-B8AA-48B35141F63B}" type="presOf" srcId="{FC9E9843-0F17-4ED4-A31C-850355A512A0}" destId="{AC2D0659-FBA4-4851-9474-67B706585AC0}" srcOrd="0" destOrd="0" presId="urn:microsoft.com/office/officeart/2005/8/layout/default"/>
    <dgm:cxn modelId="{10612AF6-54A7-4D16-8E6A-DA0FC8D207EE}" type="presOf" srcId="{5ECC8BD7-4593-47B4-9628-4A13082DDFB1}" destId="{1F2E5A5A-69D4-44AB-93E7-6DD807200768}" srcOrd="0" destOrd="0" presId="urn:microsoft.com/office/officeart/2005/8/layout/default"/>
    <dgm:cxn modelId="{E38AD921-D917-4F11-A836-3B0D281CA79C}" type="presParOf" srcId="{C28BF9E8-F065-4C3A-A8BE-D9674AF407B8}" destId="{42669B81-56E7-40F9-8CC1-4C424D549FD2}" srcOrd="0" destOrd="0" presId="urn:microsoft.com/office/officeart/2005/8/layout/default"/>
    <dgm:cxn modelId="{FA0AF82C-1D1D-4E87-89AA-5EC39A79FD18}" type="presParOf" srcId="{C28BF9E8-F065-4C3A-A8BE-D9674AF407B8}" destId="{5146FFF5-BDD9-4B27-A722-B5F880DF444F}" srcOrd="1" destOrd="0" presId="urn:microsoft.com/office/officeart/2005/8/layout/default"/>
    <dgm:cxn modelId="{129BF82F-08DB-4B27-82A4-83A9E528B0AB}" type="presParOf" srcId="{C28BF9E8-F065-4C3A-A8BE-D9674AF407B8}" destId="{AC2D0659-FBA4-4851-9474-67B706585AC0}" srcOrd="2" destOrd="0" presId="urn:microsoft.com/office/officeart/2005/8/layout/default"/>
    <dgm:cxn modelId="{8F446794-5D26-4312-BF62-58A1808F783B}" type="presParOf" srcId="{C28BF9E8-F065-4C3A-A8BE-D9674AF407B8}" destId="{F27BBF93-89DD-42C4-BCEC-3D79151C1A40}" srcOrd="3" destOrd="0" presId="urn:microsoft.com/office/officeart/2005/8/layout/default"/>
    <dgm:cxn modelId="{05869626-CCFF-4610-B29C-B35FA327FE17}" type="presParOf" srcId="{C28BF9E8-F065-4C3A-A8BE-D9674AF407B8}" destId="{1F2E5A5A-69D4-44AB-93E7-6DD807200768}" srcOrd="4" destOrd="0" presId="urn:microsoft.com/office/officeart/2005/8/layout/default"/>
    <dgm:cxn modelId="{D258FC23-E08A-4F7A-A98C-E870829D568C}" type="presParOf" srcId="{C28BF9E8-F065-4C3A-A8BE-D9674AF407B8}" destId="{2A4406A0-17A7-4F4A-88F0-A82F003ADB81}" srcOrd="5" destOrd="0" presId="urn:microsoft.com/office/officeart/2005/8/layout/default"/>
    <dgm:cxn modelId="{A6A884BC-404C-44B1-A5F7-33CAB1771D96}" type="presParOf" srcId="{C28BF9E8-F065-4C3A-A8BE-D9674AF407B8}" destId="{15771818-5D88-4101-99BD-337B6C89F5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69B81-56E7-40F9-8CC1-4C424D549FD2}">
      <dsp:nvSpPr>
        <dsp:cNvPr id="0" name=""/>
        <dsp:cNvSpPr/>
      </dsp:nvSpPr>
      <dsp:spPr>
        <a:xfrm>
          <a:off x="419" y="539465"/>
          <a:ext cx="1637174" cy="9823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Introductie LA 3</a:t>
          </a:r>
          <a:endParaRPr lang="en-US" sz="1500" kern="1200" dirty="0"/>
        </a:p>
      </dsp:txBody>
      <dsp:txXfrm>
        <a:off x="419" y="539465"/>
        <a:ext cx="1637174" cy="982304"/>
      </dsp:txXfrm>
    </dsp:sp>
    <dsp:sp modelId="{AC2D0659-FBA4-4851-9474-67B706585AC0}">
      <dsp:nvSpPr>
        <dsp:cNvPr id="0" name=""/>
        <dsp:cNvSpPr/>
      </dsp:nvSpPr>
      <dsp:spPr>
        <a:xfrm>
          <a:off x="1801311" y="539465"/>
          <a:ext cx="1637174" cy="9823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Om 11.45 </a:t>
          </a:r>
          <a:r>
            <a:rPr lang="en-US" sz="1500" kern="1200" dirty="0" err="1"/>
            <a:t>uur</a:t>
          </a:r>
          <a:r>
            <a:rPr lang="en-US" sz="1500" kern="1200" dirty="0"/>
            <a:t> </a:t>
          </a:r>
          <a:r>
            <a:rPr lang="en-US" sz="1500" kern="1200" dirty="0" err="1"/>
            <a:t>naar</a:t>
          </a:r>
          <a:r>
            <a:rPr lang="en-US" sz="1500" kern="1200" dirty="0"/>
            <a:t> het station </a:t>
          </a:r>
          <a:r>
            <a:rPr lang="en-US" sz="1500" kern="1200" dirty="0" err="1"/>
            <a:t>voor</a:t>
          </a:r>
          <a:r>
            <a:rPr lang="en-US" sz="1500" kern="1200" dirty="0"/>
            <a:t> reis </a:t>
          </a:r>
          <a:r>
            <a:rPr lang="en-US" sz="1500" kern="1200" dirty="0" err="1"/>
            <a:t>naar</a:t>
          </a:r>
          <a:r>
            <a:rPr lang="en-US" sz="1500" kern="1200" dirty="0"/>
            <a:t> Utrecht </a:t>
          </a:r>
        </a:p>
      </dsp:txBody>
      <dsp:txXfrm>
        <a:off x="1801311" y="539465"/>
        <a:ext cx="1637174" cy="982304"/>
      </dsp:txXfrm>
    </dsp:sp>
    <dsp:sp modelId="{1F2E5A5A-69D4-44AB-93E7-6DD807200768}">
      <dsp:nvSpPr>
        <dsp:cNvPr id="0" name=""/>
        <dsp:cNvSpPr/>
      </dsp:nvSpPr>
      <dsp:spPr>
        <a:xfrm>
          <a:off x="419" y="1685487"/>
          <a:ext cx="1637174" cy="9823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Bezoek</a:t>
          </a:r>
          <a:r>
            <a:rPr lang="en-US" sz="1500" kern="1200" dirty="0"/>
            <a:t> </a:t>
          </a:r>
          <a:r>
            <a:rPr lang="en-US" sz="1500" kern="1200" dirty="0" err="1"/>
            <a:t>aan</a:t>
          </a:r>
          <a:r>
            <a:rPr lang="en-US" sz="1500" kern="1200" dirty="0"/>
            <a:t> Stationsgebied Utrecht </a:t>
          </a:r>
          <a:r>
            <a:rPr lang="en-US" sz="1500" kern="1200" dirty="0" err="1"/>
            <a:t>centraal</a:t>
          </a:r>
          <a:r>
            <a:rPr lang="en-US" sz="1500" kern="1200" dirty="0"/>
            <a:t> </a:t>
          </a:r>
        </a:p>
      </dsp:txBody>
      <dsp:txXfrm>
        <a:off x="419" y="1685487"/>
        <a:ext cx="1637174" cy="982304"/>
      </dsp:txXfrm>
    </dsp:sp>
    <dsp:sp modelId="{15771818-5D88-4101-99BD-337B6C89F5D6}">
      <dsp:nvSpPr>
        <dsp:cNvPr id="0" name=""/>
        <dsp:cNvSpPr/>
      </dsp:nvSpPr>
      <dsp:spPr>
        <a:xfrm>
          <a:off x="1801311" y="1685487"/>
          <a:ext cx="1637174" cy="9823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Om 15.00 </a:t>
          </a:r>
          <a:r>
            <a:rPr lang="en-US" sz="1500" kern="1200" dirty="0" err="1"/>
            <a:t>uur</a:t>
          </a:r>
          <a:r>
            <a:rPr lang="en-US" sz="1500" kern="1200" dirty="0"/>
            <a:t> </a:t>
          </a:r>
          <a:r>
            <a:rPr lang="en-US" sz="1500" kern="1200" dirty="0" err="1"/>
            <a:t>afronding</a:t>
          </a:r>
          <a:r>
            <a:rPr lang="en-US" sz="1500" kern="1200" dirty="0"/>
            <a:t>. </a:t>
          </a:r>
        </a:p>
      </dsp:txBody>
      <dsp:txXfrm>
        <a:off x="1801311" y="1685487"/>
        <a:ext cx="1637174" cy="98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1A54E-1155-4AE0-81D9-BE9A9E86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E244AB-27AD-4D6C-B9A0-3D5E3B456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F9520D-7A81-4FFA-86B1-6CC3FE10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45B7E4-E84A-45DF-BB38-887CE5B3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6D270F-A8F9-4D08-8D30-FFA366C6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6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8258B-2B29-4907-B47B-2565652D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04ADEA-A6EE-4977-BF35-9AACF87A5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8CFB57-2FB1-46BF-A1AB-828C430A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978B0B-C3DC-4CAF-832E-E5CC8768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4BF74B-9FEF-47C3-8CCA-1A51B825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23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37DB7D1-07B2-4669-A63F-304DAE351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20BF9A-CA56-4C9C-B879-77AA7BC94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F25E20-CF07-4D49-ACFA-CD976D13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7530BA-4F0A-4E1D-B48B-9AA39196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24CEA-CD36-4386-B587-138876A6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51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54-477F-448E-9F5F-FC267CE441D2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BAFC-D400-4FE2-B5BB-6AA0F31B82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56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454-477F-448E-9F5F-FC267CE441D2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BAFC-D400-4FE2-B5BB-6AA0F31B82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812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97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89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42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605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404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2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124E8-AEAF-4186-A7EF-CCFEAC10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A8520-6F4D-4794-946C-885EBCBA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624F4-56AC-47CF-9A59-60857E0A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D3DF-C292-49C9-832C-3C46EB47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CDAB62-F09B-4CDB-AC3F-2EA64BEE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7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55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064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11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42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260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97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177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AFAF6-81E9-4ED4-9F8A-E973CA77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CEDD3F-F4C1-4941-83FC-AAEAF233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7F6891-213E-43C6-8D22-B6EFF048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08F2-61E2-424D-A5AD-0CEC24C709E3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479A7-773C-46AA-B9F1-6DB996AB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9DC23-2992-4E99-AAEC-1DE8789A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6E1-948C-45E4-83DD-7FEC87EBC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016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7D1A10-A496-4D48-93BD-CB430D24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08F2-61E2-424D-A5AD-0CEC24C709E3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5A5C90-B9B2-45A5-A52D-58AFB6B7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64C29F-A626-4B0F-AF33-C6C8AF7C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6E1-948C-45E4-83DD-7FEC87EBC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18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39FAE-0868-4642-A62D-1F7409AA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BA9B16-8C4A-473B-B9C2-78049DECA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FF1DE3-A11A-42DE-8C50-ABF7C22E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25A67A-BBB0-46BB-8563-3C6D1084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491ED4-AD96-440E-993A-63C7642C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1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B82BD-B4CA-435F-A275-E096F3AF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02A73F-E7A4-4FB6-A2B1-58CEF9FAA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864F7D-CC3F-4374-923A-B33A9C731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7CBE2D-9F0C-4810-9423-EECA9D35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5186E1-F2BB-4CF4-B2AB-7EC3ABA5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4B7427-E576-4075-8EB9-0AD05B8D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DAF98-ECA2-4403-8E06-F79A8F88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C0287B-ECC1-4526-BD04-E72B7FD0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6798E1-0234-4F0B-90D3-D2486613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DF5E03-006E-40DF-BF44-D2216E4A5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D3A9D8-D2E6-442D-8DA8-C5517D2CD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62853F-A815-4B67-8624-FCF17734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C604C9-2BA1-4E43-AD30-BCCA1F3C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E5DA9B-654E-4D0C-B17A-D8A00707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5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BBF38-6A8E-4E79-928F-9862BC30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995E20-8143-4110-B367-4489CA61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CB6746-3167-4AF3-AA45-0E5C11C5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18BB55-4BE3-4CBD-A08A-75E9A621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640232-BD70-4E42-8890-EAA30A0A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DFDB1E-E013-4113-B2DA-F9339789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1B9FE-4391-4B2B-8733-4D65A6DD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2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33D65-4C4D-4AAC-85BA-95D598FA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253F3-1EE5-4428-963A-97117BC7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AEC380-4F07-4FB5-B3D6-580542F4F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8033AA-6B8E-4127-B0C2-659E5AB7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F057D6-F208-4352-BCE2-6D29FF0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B5799D-AE44-4ABF-9420-B409E8C2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80AE9-FA9B-42E4-B97E-52ECD999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F3D102-85BE-4C28-950C-BAE6FEC14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070A1F-2C64-423A-B0E1-360B37479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B356D5-17D3-41BB-9FE9-707772BC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C249B8-A8A7-4391-818B-040D7B1C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974438-D97C-43E1-8594-D48B66E3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4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B314C7-C4CB-4585-94D5-80364064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58263E-4F69-4E42-B32F-B6D25D66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F28C5F-8ECA-49CF-B71A-E832C6DB5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A669-011A-4CEA-90DE-C55F926101A0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AB522A-A1C3-4D18-BE1F-85BE9F7C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DF2997-7AC5-4C08-AA07-3F4455477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06FA-A77E-4DF1-8AA4-CEAB2664A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2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1454-477F-448E-9F5F-FC267CE441D2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BAFC-D400-4FE2-B5BB-6AA0F31B82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4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2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taatsburger" TargetMode="External"/><Relationship Id="rId2" Type="http://schemas.openxmlformats.org/officeDocument/2006/relationships/hyperlink" Target="https://nl.wikipedia.org/wiki/Bruto_binnenlands_product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hyperlink" Target="https://nl.wikipedia.org/wiki/Bruto_nationaal_inkome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55JXEsYL_E" TargetMode="Externa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55JXEsYL_E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sdgnederland.nl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://www.oecdbetterlifeindex.org/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pqVmvMCmp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5A681-3021-4A33-9AAB-5C357B7B1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Stad en wijk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F05481-E362-4158-8877-9AA7098D1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Lj3 p3 les 3 van 24-2-2022</a:t>
            </a:r>
          </a:p>
        </p:txBody>
      </p:sp>
    </p:spTree>
    <p:extLst>
      <p:ext uri="{BB962C8B-B14F-4D97-AF65-F5344CB8AC3E}">
        <p14:creationId xmlns:p14="http://schemas.microsoft.com/office/powerpoint/2010/main" val="313804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76CBA71-356B-4A51-B204-9BAA0009B6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3466"/>
          <a:stretch/>
        </p:blipFill>
        <p:spPr bwMode="auto">
          <a:xfrm>
            <a:off x="1456690" y="333375"/>
            <a:ext cx="3365500" cy="6191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14CA4BEC-0292-402C-95CA-62A3692D9BAE}"/>
              </a:ext>
            </a:extLst>
          </p:cNvPr>
          <p:cNvSpPr/>
          <p:nvPr/>
        </p:nvSpPr>
        <p:spPr>
          <a:xfrm>
            <a:off x="6200775" y="5076825"/>
            <a:ext cx="2181225" cy="1304925"/>
          </a:xfrm>
          <a:prstGeom prst="wedgeEllipseCallout">
            <a:avLst>
              <a:gd name="adj1" fmla="val -94632"/>
              <a:gd name="adj2" fmla="val -6231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Koppeling met stad en wijk? </a:t>
            </a:r>
          </a:p>
        </p:txBody>
      </p:sp>
    </p:spTree>
    <p:extLst>
      <p:ext uri="{BB962C8B-B14F-4D97-AF65-F5344CB8AC3E}">
        <p14:creationId xmlns:p14="http://schemas.microsoft.com/office/powerpoint/2010/main" val="29350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5194" y="764704"/>
            <a:ext cx="8229600" cy="1789331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 dirty="0">
                <a:solidFill>
                  <a:schemeClr val="accent3"/>
                </a:solidFill>
              </a:rPr>
              <a:t>Hoe meet je welvaart van een land?</a:t>
            </a:r>
            <a:br>
              <a:rPr lang="nl-NL" sz="3600" b="1" dirty="0"/>
            </a:br>
            <a:br>
              <a:rPr lang="nl-NL" sz="3600" b="1" dirty="0"/>
            </a:br>
            <a:endParaRPr lang="nl-NL" sz="36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26E3F97-A12E-409B-9359-F05BE549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3" y="1454359"/>
            <a:ext cx="7879470" cy="3359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i="1" dirty="0"/>
              <a:t>Het </a:t>
            </a:r>
            <a:r>
              <a:rPr lang="nl-NL" sz="1800" b="1" i="1" dirty="0"/>
              <a:t>bruto nationaal product</a:t>
            </a:r>
            <a:r>
              <a:rPr lang="nl-NL" sz="1800" i="1" dirty="0"/>
              <a:t> (</a:t>
            </a:r>
            <a:r>
              <a:rPr lang="nl-NL" sz="1800" b="1" i="1" dirty="0"/>
              <a:t>bnp</a:t>
            </a:r>
            <a:r>
              <a:rPr lang="nl-NL" sz="1800" i="1" dirty="0"/>
              <a:t>) is de totale toegevoegde waarde van alle goederen en diensten die in een bepaalde periode (meestal een jaar) door een bepaald land wordt geproduceerd: het </a:t>
            </a:r>
            <a:r>
              <a:rPr lang="nl-NL" sz="1800" i="1" dirty="0">
                <a:hlinkClick r:id="rId2" tooltip="Bruto binnenlands product"/>
              </a:rPr>
              <a:t>bruto binnenlands product</a:t>
            </a:r>
            <a:r>
              <a:rPr lang="nl-NL" sz="1800" i="1" dirty="0"/>
              <a:t> plus de door de </a:t>
            </a:r>
            <a:r>
              <a:rPr lang="nl-NL" sz="1800" i="1" dirty="0">
                <a:hlinkClick r:id="rId3" tooltip="Staatsburger"/>
              </a:rPr>
              <a:t>staatsburgers</a:t>
            </a:r>
            <a:r>
              <a:rPr lang="nl-NL" sz="1800" i="1" dirty="0"/>
              <a:t> in het buitenland verdiende primaire inkomens minus de door buitenlanders in het betreffende land verdiende primaire inkomens. </a:t>
            </a:r>
            <a:br>
              <a:rPr lang="nl-NL" sz="1800" i="1" dirty="0"/>
            </a:br>
            <a:endParaRPr lang="nl-NL" sz="1800" i="1" dirty="0"/>
          </a:p>
          <a:p>
            <a:pPr marL="0" indent="0">
              <a:buNone/>
            </a:pPr>
            <a:r>
              <a:rPr lang="nl-NL" sz="1800" i="1" dirty="0"/>
              <a:t>Samengevat betekent 'binnenlands' hier verdiend/geproduceerd binnen de landsgrenzen en 'nationaal' verdiend/geproduceerd door de staatsburgers van een land.</a:t>
            </a:r>
          </a:p>
          <a:p>
            <a:pPr marL="0" indent="0">
              <a:buNone/>
            </a:pPr>
            <a:r>
              <a:rPr lang="nl-NL" sz="1800" dirty="0"/>
              <a:t>Met de invoering van nieuwe internationale richtlijnen is het begrip </a:t>
            </a:r>
            <a:r>
              <a:rPr lang="nl-NL" sz="1800" b="1" dirty="0"/>
              <a:t>bruto nationaal product</a:t>
            </a:r>
            <a:r>
              <a:rPr lang="nl-NL" sz="1800" dirty="0"/>
              <a:t> (bnp) vervangen door het </a:t>
            </a:r>
            <a:r>
              <a:rPr lang="nl-NL" sz="1800" dirty="0">
                <a:solidFill>
                  <a:schemeClr val="accent2"/>
                </a:solidFill>
                <a:hlinkClick r:id="rId4" tooltip="Bruto nationaal inkom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bruto nationaal inkomen</a:t>
            </a:r>
            <a:r>
              <a:rPr lang="nl-NL" sz="1800" dirty="0">
                <a:solidFill>
                  <a:schemeClr val="accent2"/>
                </a:solidFill>
              </a:rPr>
              <a:t> </a:t>
            </a:r>
            <a:r>
              <a:rPr lang="nl-NL" sz="1800" dirty="0"/>
              <a:t>(</a:t>
            </a:r>
            <a:r>
              <a:rPr lang="nl-NL" sz="1800" dirty="0" err="1"/>
              <a:t>bni</a:t>
            </a:r>
            <a:r>
              <a:rPr lang="nl-NL" sz="1800" dirty="0"/>
              <a:t>).</a:t>
            </a:r>
            <a:endParaRPr lang="nl-NL" sz="1800" i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758" y="1543839"/>
            <a:ext cx="2448272" cy="48965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15194" y="5403641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8688D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Better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688D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Life Index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Pijl: omlaag 1">
            <a:extLst>
              <a:ext uri="{FF2B5EF4-FFF2-40B4-BE49-F238E27FC236}">
                <a16:creationId xmlns:a16="http://schemas.microsoft.com/office/drawing/2014/main" id="{457C31B1-ECD6-4567-8748-3D4BA5ADBEE9}"/>
              </a:ext>
            </a:extLst>
          </p:cNvPr>
          <p:cNvSpPr/>
          <p:nvPr/>
        </p:nvSpPr>
        <p:spPr>
          <a:xfrm>
            <a:off x="2284007" y="4718119"/>
            <a:ext cx="333375" cy="831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538BDC32-EA0D-461D-A9A3-6FB04FB4B5D2}"/>
              </a:ext>
            </a:extLst>
          </p:cNvPr>
          <p:cNvSpPr/>
          <p:nvPr/>
        </p:nvSpPr>
        <p:spPr>
          <a:xfrm rot="16200000" flipH="1">
            <a:off x="6808642" y="3768787"/>
            <a:ext cx="406342" cy="3865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7A585EF-C028-4CF4-A2D1-16F0F91A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08" y="1086639"/>
            <a:ext cx="2448272" cy="4896544"/>
          </a:xfrm>
          <a:prstGeom prst="rect">
            <a:avLst/>
          </a:prstGeom>
        </p:spPr>
      </p:pic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AF34F2A8-F371-4CA3-878A-F9A02182BB27}"/>
              </a:ext>
            </a:extLst>
          </p:cNvPr>
          <p:cNvGraphicFramePr>
            <a:graphicFrameLocks noGrp="1"/>
          </p:cNvGraphicFramePr>
          <p:nvPr/>
        </p:nvGraphicFramePr>
        <p:xfrm>
          <a:off x="4694722" y="1355591"/>
          <a:ext cx="419735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350">
                  <a:extLst>
                    <a:ext uri="{9D8B030D-6E8A-4147-A177-3AD203B41FA5}">
                      <a16:colId xmlns:a16="http://schemas.microsoft.com/office/drawing/2014/main" val="2601703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Wonen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Inkomen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6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5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Samenleving, maatschappij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8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Onderwijs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7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Milieu 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15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Maatschappelijke betrokkenheid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4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Gezondheid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38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Tevredenheid over je leven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0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Veiligheid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Balans werk-privé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7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7B70C27-3388-43B2-8C90-78B554C7C6F8}"/>
              </a:ext>
            </a:extLst>
          </p:cNvPr>
          <p:cNvSpPr txBox="1"/>
          <p:nvPr/>
        </p:nvSpPr>
        <p:spPr>
          <a:xfrm>
            <a:off x="3114675" y="6145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2"/>
              </a:rPr>
              <a:t>https://www.youtube.com/watch?v=655JXEsYL_E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21E668A-D033-44B2-8ED1-16DA3BCFA519}"/>
              </a:ext>
            </a:extLst>
          </p:cNvPr>
          <p:cNvSpPr/>
          <p:nvPr/>
        </p:nvSpPr>
        <p:spPr>
          <a:xfrm rot="19899180">
            <a:off x="2717393" y="2503433"/>
            <a:ext cx="61489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1" i="0" u="none" strike="noStrike" kern="1200" cap="none" spc="0" normalizeH="0" baseline="0" noProof="0" dirty="0">
                <a:ln w="22225">
                  <a:solidFill>
                    <a:srgbClr val="61ADB9"/>
                  </a:solidFill>
                  <a:prstDash val="solid"/>
                </a:ln>
                <a:solidFill>
                  <a:srgbClr val="61ADB9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Filmpje! </a:t>
            </a:r>
          </a:p>
        </p:txBody>
      </p:sp>
    </p:spTree>
    <p:extLst>
      <p:ext uri="{BB962C8B-B14F-4D97-AF65-F5344CB8AC3E}">
        <p14:creationId xmlns:p14="http://schemas.microsoft.com/office/powerpoint/2010/main" val="146661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Your Better Life Index Tutorial">
            <a:hlinkClick r:id="" action="ppaction://media"/>
            <a:extLst>
              <a:ext uri="{FF2B5EF4-FFF2-40B4-BE49-F238E27FC236}">
                <a16:creationId xmlns:a16="http://schemas.microsoft.com/office/drawing/2014/main" id="{09A43D9B-622A-466F-A7EF-3BF3615933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5864" y="932346"/>
            <a:ext cx="8060272" cy="45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E24A828-B4B8-4818-944E-D373B845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78037"/>
            <a:ext cx="7792997" cy="64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E13A863-E238-4E64-BF3A-44825377A67E}"/>
              </a:ext>
            </a:extLst>
          </p:cNvPr>
          <p:cNvSpPr txBox="1"/>
          <p:nvPr/>
        </p:nvSpPr>
        <p:spPr>
          <a:xfrm>
            <a:off x="1228725" y="1123950"/>
            <a:ext cx="79248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Dus nu aan de slag met de volgende stappen in het LA: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A70A03C-3F33-4401-B9B2-B9942E0B195E}"/>
              </a:ext>
            </a:extLst>
          </p:cNvPr>
          <p:cNvSpPr txBox="1"/>
          <p:nvPr/>
        </p:nvSpPr>
        <p:spPr>
          <a:xfrm>
            <a:off x="1132840" y="2212924"/>
            <a:ext cx="83153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Ga op zoek naar informatie over de </a:t>
            </a:r>
            <a:r>
              <a:rPr lang="nl-NL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Sustainable</a:t>
            </a: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Development Goals en de onderliggende subdoelen. </a:t>
            </a:r>
          </a:p>
          <a:p>
            <a:pPr marL="171450" indent="-171450" eaLnBrk="0" hangingPunct="0"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Ga op zoek naar informatie over de </a:t>
            </a:r>
            <a:r>
              <a:rPr lang="nl-NL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Life Indicatoren</a:t>
            </a:r>
          </a:p>
          <a:p>
            <a:pPr marL="171450" indent="-171450" eaLnBrk="0" hangingPunct="0"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Maak een selectie van minimaal 2 </a:t>
            </a:r>
            <a:r>
              <a:rPr lang="nl-NL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SDG’s</a:t>
            </a: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en 2 </a:t>
            </a:r>
            <a:r>
              <a:rPr lang="nl-NL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Life Indicatoren.</a:t>
            </a:r>
          </a:p>
          <a:p>
            <a:pPr marL="171450" indent="-171450" eaLnBrk="0" hangingPunct="0"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Werk per gekozen SDG en </a:t>
            </a:r>
            <a:r>
              <a:rPr lang="nl-NL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Life Indicator uit wat de koppeling is met Stad en wijk en neem daarin zowel de fysieke als de sociale kant mee. </a:t>
            </a:r>
          </a:p>
          <a:p>
            <a:pPr marL="171450" indent="-171450" eaLnBrk="0" hangingPunct="0"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Welke maatregelen ga jij treffen om de SDG en </a:t>
            </a:r>
            <a:r>
              <a:rPr lang="nl-NL" dirty="0" err="1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 Life Indicatoren te waarborgen in de stad van de toekomst en verantwoord dat. </a:t>
            </a:r>
          </a:p>
          <a:p>
            <a:pPr marL="171450" indent="-171450" eaLnBrk="0" hangingPunct="0"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Denk aan een bronvermelding. </a:t>
            </a:r>
          </a:p>
        </p:txBody>
      </p:sp>
    </p:spTree>
    <p:extLst>
      <p:ext uri="{BB962C8B-B14F-4D97-AF65-F5344CB8AC3E}">
        <p14:creationId xmlns:p14="http://schemas.microsoft.com/office/powerpoint/2010/main" val="427793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123D7-F5C2-4620-92EC-9AB6F29A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van de les om 11.30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95E20C-0F68-4CB8-B244-B9BE0CA4432D}"/>
              </a:ext>
            </a:extLst>
          </p:cNvPr>
          <p:cNvSpPr txBox="1"/>
          <p:nvPr/>
        </p:nvSpPr>
        <p:spPr>
          <a:xfrm>
            <a:off x="964096" y="2369691"/>
            <a:ext cx="595353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Naar station om 11.45 uur, trein om 12.03</a:t>
            </a:r>
          </a:p>
        </p:txBody>
      </p:sp>
    </p:spTree>
    <p:extLst>
      <p:ext uri="{BB962C8B-B14F-4D97-AF65-F5344CB8AC3E}">
        <p14:creationId xmlns:p14="http://schemas.microsoft.com/office/powerpoint/2010/main" val="301210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5DAC5-6C02-4CDD-8701-3F80F9B54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/>
              <a:t>Stad en wijk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25A8B9-E389-4CA5-85B3-0955E6539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 dirty="0"/>
              <a:t>Les 3 van 24-2-2022 LJ3 P3 </a:t>
            </a:r>
          </a:p>
        </p:txBody>
      </p:sp>
      <p:pic>
        <p:nvPicPr>
          <p:cNvPr id="5" name="Picture 4" descr="Luchtfoto van gebouwen">
            <a:extLst>
              <a:ext uri="{FF2B5EF4-FFF2-40B4-BE49-F238E27FC236}">
                <a16:creationId xmlns:a16="http://schemas.microsoft.com/office/drawing/2014/main" id="{DED3AACB-0226-4A4B-BBFE-BE30D3E1F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6" r="2456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34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1">
            <a:extLst>
              <a:ext uri="{FF2B5EF4-FFF2-40B4-BE49-F238E27FC236}">
                <a16:creationId xmlns:a16="http://schemas.microsoft.com/office/drawing/2014/main" id="{A54F76EA-66E3-4C7F-AB38-932769B3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" t="9091" r="1974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6" name="Rectangle 3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4A8CAF-B7AE-4C8B-855A-7C0FE7A6B1FA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dirty="0" err="1">
                <a:latin typeface="+mj-lt"/>
                <a:ea typeface="+mj-ea"/>
                <a:cs typeface="+mj-cs"/>
              </a:rPr>
              <a:t>Programma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74117BE-3EC4-45B4-9C03-3B8F0899EA13}"/>
              </a:ext>
            </a:extLst>
          </p:cNvPr>
          <p:cNvSpPr txBox="1"/>
          <p:nvPr/>
        </p:nvSpPr>
        <p:spPr>
          <a:xfrm>
            <a:off x="5059680" y="887184"/>
            <a:ext cx="6942917" cy="377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14" name="Tekstvak 2">
            <a:extLst>
              <a:ext uri="{FF2B5EF4-FFF2-40B4-BE49-F238E27FC236}">
                <a16:creationId xmlns:a16="http://schemas.microsoft.com/office/drawing/2014/main" id="{9E77412C-5AD0-42B6-8DDF-FDE9BB603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64296"/>
              </p:ext>
            </p:extLst>
          </p:nvPr>
        </p:nvGraphicFramePr>
        <p:xfrm>
          <a:off x="371094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83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8BC73-C54C-44F5-AF8C-7999664C5A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Data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CFF0E-BDFE-4F24-B521-C3EBE86189DA}"/>
              </a:ext>
            </a:extLst>
          </p:cNvPr>
          <p:cNvSpPr txBox="1"/>
          <p:nvPr/>
        </p:nvSpPr>
        <p:spPr>
          <a:xfrm>
            <a:off x="838200" y="2267158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Feedbackfriends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10 maart: feedbackfriends over LA 1</a:t>
            </a:r>
          </a:p>
          <a:p>
            <a:pPr marL="285750" indent="-285750">
              <a:buFontTx/>
              <a:buChar char="-"/>
            </a:pPr>
            <a:r>
              <a:rPr lang="nl-NL" dirty="0"/>
              <a:t>10 maart: deadline LA 3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17 maart: feedbackfriends LA 3</a:t>
            </a:r>
          </a:p>
          <a:p>
            <a:pPr marL="285750" indent="-285750">
              <a:buFontTx/>
              <a:buChar char="-"/>
            </a:pPr>
            <a:r>
              <a:rPr lang="nl-NL" dirty="0"/>
              <a:t>17 maart: deadline LA 2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24 maart: feedbackfriends LA 2</a:t>
            </a:r>
          </a:p>
          <a:p>
            <a:pPr marL="285750" indent="-285750">
              <a:buFontTx/>
              <a:buChar char="-"/>
            </a:pPr>
            <a:r>
              <a:rPr lang="nl-NL" dirty="0"/>
              <a:t>31 maart: feedbackfriends LA 4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91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2224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2122 SVT LA3 SW SDG en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Life Index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5115458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informatie verzamelen en op waarde schatten.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de SDG koppelen aan de specialisatie Stad en wijk.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de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 Life Index koppelen aan de specialisatie Stad en wijk.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verantwoording afleggen over hoe in jouw visie de SDG en de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 Life Index worden gewaarborgd in de stad van de toekomst.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2" y="2282277"/>
            <a:ext cx="5115457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document met daarin: 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 koppeling en toelichting van minimaal 2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Sustainable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Development Goals en haar subdoelen met Stad en wijk. 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 koppeling en toelichting van minimaal 2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 met Stad en wijk. 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verantwoording met daarin maatregelen die jij gaat treffen om ervoor te zorgen dat jouw stad van de toekomst voldoet aan de gekozen SDG en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2" y="4240600"/>
            <a:ext cx="5115457" cy="21544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zoek naar informatie over de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Sustainable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Development Goals en de onderliggende subdoelen.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zoek naar informatie over de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selectie van minimaal 2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SDG’s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en 2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Werk per gekozen SDG en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 uit wat de koppeling is met Stad en wijk en neem daarin zowel de fysieke als de sociale kant mee. 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Welke maatregelen ga jij treffen om de SDG en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 te waarborgen in de stad van de toekomst en verantwoord dat. 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Denk aan een bronvermelding.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3502727"/>
            <a:ext cx="4570157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Arial" charset="0"/>
              </a:rPr>
              <a:t>Lessen specialisatie en IBS</a:t>
            </a:r>
          </a:p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  <a:hlinkClick r:id="rId3"/>
              </a:rPr>
              <a:t>https://www.sdgnederland.nl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  <a:hlinkClick r:id="rId4"/>
              </a:rPr>
              <a:t>http://www.oecdbetterlifeindex.org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2573447"/>
            <a:ext cx="457015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stad van de toekomst 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specialisatie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Deze opdracht maak je alleen.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Plaats je product op Teams.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Bekijk leerproducten van anderen en geef feedback tijdens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11-03-2022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803225" y="922937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78" y="2282277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89" y="4254421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882" y="361124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575370" y="2573447"/>
            <a:ext cx="300737" cy="290796"/>
          </a:xfrm>
          <a:prstGeom prst="rect">
            <a:avLst/>
          </a:prstGeom>
        </p:spPr>
      </p:pic>
      <p:pic>
        <p:nvPicPr>
          <p:cNvPr id="16" name="Picture 2" descr="Afbeeldingsresultaat voor better life index">
            <a:extLst>
              <a:ext uri="{FF2B5EF4-FFF2-40B4-BE49-F238E27FC236}">
                <a16:creationId xmlns:a16="http://schemas.microsoft.com/office/drawing/2014/main" id="{F969F5DA-F0C1-48F3-88D1-52FF33600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/>
          <a:stretch/>
        </p:blipFill>
        <p:spPr bwMode="auto">
          <a:xfrm>
            <a:off x="9548494" y="4520232"/>
            <a:ext cx="1780517" cy="11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beeldingsresultaat voor sdg">
            <a:extLst>
              <a:ext uri="{FF2B5EF4-FFF2-40B4-BE49-F238E27FC236}">
                <a16:creationId xmlns:a16="http://schemas.microsoft.com/office/drawing/2014/main" id="{B6CF6879-9621-4A27-B012-130FED836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r="19351"/>
          <a:stretch/>
        </p:blipFill>
        <p:spPr bwMode="auto">
          <a:xfrm>
            <a:off x="7427692" y="4514667"/>
            <a:ext cx="1440160" cy="11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2154-4BA1-43F2-AE78-3500607735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Stappenplan: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3EE5559-001A-47A9-A310-8BF28CC4C561}"/>
              </a:ext>
            </a:extLst>
          </p:cNvPr>
          <p:cNvSpPr txBox="1"/>
          <p:nvPr/>
        </p:nvSpPr>
        <p:spPr>
          <a:xfrm>
            <a:off x="838200" y="2466924"/>
            <a:ext cx="10899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zoek naar informatie over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Sustainable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Development Goals en de onderliggende subdoelen.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zoek naar informatie over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selectie van minimaal 2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SDG’s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en 2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Werk per gekozen SDG 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 uit wat de koppeling is met Stad en wijk en neem daarin zowel de fysieke als de sociale kant mee. 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Welke maatregelen ga jij treffen om de SDG 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 te waarborgen in de stad van de toekomst en verantwoord dat. 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Denk aan een bronvermelding. </a:t>
            </a:r>
          </a:p>
        </p:txBody>
      </p:sp>
    </p:spTree>
    <p:extLst>
      <p:ext uri="{BB962C8B-B14F-4D97-AF65-F5344CB8AC3E}">
        <p14:creationId xmlns:p14="http://schemas.microsoft.com/office/powerpoint/2010/main" val="300465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C61B8-C2F7-47B3-B7AD-6D12D99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/>
              <a:t>Leidt tot een product: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8C3E09-DAA6-466E-8BE1-EE21CA836621}"/>
              </a:ext>
            </a:extLst>
          </p:cNvPr>
          <p:cNvSpPr txBox="1"/>
          <p:nvPr/>
        </p:nvSpPr>
        <p:spPr>
          <a:xfrm>
            <a:off x="838200" y="2274838"/>
            <a:ext cx="99954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document met daarin: 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 koppeling en toelichting van minimaal 2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Sustainable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Development Goals en haar subdoelen met Stad en wijk. 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 koppeling en toelichting van minimaal 2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 met Stad en wijk. </a:t>
            </a:r>
          </a:p>
          <a:p>
            <a:pPr marR="0" lvl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verantwoording met daarin maatregelen die jij gaat treffen om ervoor te zorgen dat jouw stad van de toekomst voldoet aan de gekozen SDG 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Better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Life Indicatoren </a:t>
            </a:r>
          </a:p>
        </p:txBody>
      </p:sp>
    </p:spTree>
    <p:extLst>
      <p:ext uri="{BB962C8B-B14F-4D97-AF65-F5344CB8AC3E}">
        <p14:creationId xmlns:p14="http://schemas.microsoft.com/office/powerpoint/2010/main" val="335855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B299F-F90A-4324-911F-40943EA6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66687"/>
            <a:ext cx="10972800" cy="1143000"/>
          </a:xfrm>
        </p:spPr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Sustainable Development Goals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B692A7-A27B-47CB-B920-FBBD51F8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04888"/>
            <a:ext cx="116586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0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'We The People' for The Global Goals | Global Goals">
            <a:hlinkClick r:id="" action="ppaction://media"/>
            <a:extLst>
              <a:ext uri="{FF2B5EF4-FFF2-40B4-BE49-F238E27FC236}">
                <a16:creationId xmlns:a16="http://schemas.microsoft.com/office/drawing/2014/main" id="{8E78CDAD-ACF6-4964-BC97-B1AC232CF4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8495" y="1051615"/>
            <a:ext cx="7919542" cy="44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unkyShapesVTI">
  <a:themeElements>
    <a:clrScheme name="AnalogousFromLightSeed_2SEEDS">
      <a:dk1>
        <a:srgbClr val="000000"/>
      </a:dk1>
      <a:lt1>
        <a:srgbClr val="FFFFFF"/>
      </a:lt1>
      <a:dk2>
        <a:srgbClr val="282441"/>
      </a:dk2>
      <a:lt2>
        <a:srgbClr val="E8E5E2"/>
      </a:lt2>
      <a:accent1>
        <a:srgbClr val="6C97CD"/>
      </a:accent1>
      <a:accent2>
        <a:srgbClr val="61ADB9"/>
      </a:accent2>
      <a:accent3>
        <a:srgbClr val="8688D6"/>
      </a:accent3>
      <a:accent4>
        <a:srgbClr val="CD896C"/>
      </a:accent4>
      <a:accent5>
        <a:srgbClr val="B5A068"/>
      </a:accent5>
      <a:accent6>
        <a:srgbClr val="9DA858"/>
      </a:accent6>
      <a:hlink>
        <a:srgbClr val="997E5C"/>
      </a:hlink>
      <a:folHlink>
        <a:srgbClr val="7F7F7F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0C3DE9-5476-4A72-BA49-54C9F6E778A8}"/>
</file>

<file path=customXml/itemProps2.xml><?xml version="1.0" encoding="utf-8"?>
<ds:datastoreItem xmlns:ds="http://schemas.openxmlformats.org/officeDocument/2006/customXml" ds:itemID="{C582D382-A9D7-4AD3-A627-D753D2475265}"/>
</file>

<file path=customXml/itemProps3.xml><?xml version="1.0" encoding="utf-8"?>
<ds:datastoreItem xmlns:ds="http://schemas.openxmlformats.org/officeDocument/2006/customXml" ds:itemID="{E46F2140-76EC-47C5-B209-0DC5E696BAA4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837</Words>
  <Application>Microsoft Office PowerPoint</Application>
  <PresentationFormat>Breedbeeld</PresentationFormat>
  <Paragraphs>93</Paragraphs>
  <Slides>17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Kantoorthema</vt:lpstr>
      <vt:lpstr>Office Theme</vt:lpstr>
      <vt:lpstr>1_Kantoorthema</vt:lpstr>
      <vt:lpstr>FunkyShapesVTI</vt:lpstr>
      <vt:lpstr>Stad en wijk </vt:lpstr>
      <vt:lpstr>Stad en wijk</vt:lpstr>
      <vt:lpstr>PowerPoint-presentatie</vt:lpstr>
      <vt:lpstr>Data </vt:lpstr>
      <vt:lpstr>PowerPoint-presentatie</vt:lpstr>
      <vt:lpstr>Stappenplan: </vt:lpstr>
      <vt:lpstr>Leidt tot een product: </vt:lpstr>
      <vt:lpstr>Sustainable Development Goals </vt:lpstr>
      <vt:lpstr>PowerPoint-presentatie</vt:lpstr>
      <vt:lpstr>PowerPoint-presentatie</vt:lpstr>
      <vt:lpstr>Hoe meet je welvaart van een land?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 van de les om 11.30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 en wijk </dc:title>
  <dc:creator>Pascalle Cup</dc:creator>
  <cp:lastModifiedBy>Pascalle Cup</cp:lastModifiedBy>
  <cp:revision>1</cp:revision>
  <dcterms:created xsi:type="dcterms:W3CDTF">2022-02-24T08:39:19Z</dcterms:created>
  <dcterms:modified xsi:type="dcterms:W3CDTF">2022-02-24T09:54:02Z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